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pl-PL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-3162" y="-102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3" y="20593505"/>
            <a:ext cx="2140338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1604010" y="7738222"/>
            <a:ext cx="18178780" cy="807890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155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1604010" y="15946248"/>
            <a:ext cx="18178780" cy="5297026"/>
          </a:xfrm>
        </p:spPr>
        <p:txBody>
          <a:bodyPr lIns="147616" rIns="147616"/>
          <a:lstStyle>
            <a:lvl1pPr marL="0" marR="206663" indent="0" algn="r">
              <a:buNone/>
              <a:defRPr>
                <a:solidFill>
                  <a:schemeClr val="tx2"/>
                </a:solidFill>
              </a:defRPr>
            </a:lvl1pPr>
            <a:lvl2pPr marL="1476162" indent="0" algn="ctr">
              <a:buNone/>
            </a:lvl2pPr>
            <a:lvl3pPr marL="2952323" indent="0" algn="ctr">
              <a:buNone/>
            </a:lvl3pPr>
            <a:lvl4pPr marL="4428485" indent="0" algn="ctr">
              <a:buNone/>
            </a:lvl4pPr>
            <a:lvl5pPr marL="5904647" indent="0" algn="ctr">
              <a:buNone/>
            </a:lvl5pPr>
            <a:lvl6pPr marL="7380808" indent="0" algn="ctr">
              <a:buNone/>
            </a:lvl6pPr>
            <a:lvl7pPr marL="8856970" indent="0" algn="ctr">
              <a:buNone/>
            </a:lvl7pPr>
            <a:lvl8pPr marL="10333131" indent="0" algn="ctr">
              <a:buNone/>
            </a:lvl8pPr>
            <a:lvl9pPr marL="11809293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8805" y="25470367"/>
            <a:ext cx="21395606" cy="4840904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340" y="6540481"/>
            <a:ext cx="19248120" cy="1936572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6007386" y="1212614"/>
            <a:ext cx="4157305" cy="24693593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340" y="1212616"/>
            <a:ext cx="14792537" cy="24693589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557" y="4678923"/>
            <a:ext cx="18178780" cy="807466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155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74790" y="12944323"/>
            <a:ext cx="10693400" cy="6423735"/>
          </a:xfrm>
        </p:spPr>
        <p:txBody>
          <a:bodyPr lIns="295232" rIns="295232" anchor="t"/>
          <a:lstStyle>
            <a:lvl1pPr marL="0" indent="0" algn="l">
              <a:buNone/>
              <a:defRPr sz="7400">
                <a:solidFill>
                  <a:schemeClr val="tx1"/>
                </a:solidFill>
              </a:defRPr>
            </a:lvl1pPr>
            <a:lvl2pPr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8505790" y="13269993"/>
            <a:ext cx="427736" cy="100933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8069784" y="13269993"/>
            <a:ext cx="427736" cy="100933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340" y="6540477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871623" y="6540477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340" y="1205591"/>
            <a:ext cx="19248120" cy="5046663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340" y="23887536"/>
            <a:ext cx="9449551" cy="3364442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590465" anchor="ctr"/>
          <a:lstStyle>
            <a:lvl1pPr marL="0" indent="0">
              <a:buNone/>
              <a:defRPr sz="7700" b="0">
                <a:solidFill>
                  <a:schemeClr val="bg1"/>
                </a:solidFill>
              </a:defRPr>
            </a:lvl1pPr>
            <a:lvl2pPr>
              <a:buNone/>
              <a:defRPr sz="6500" b="1"/>
            </a:lvl2pPr>
            <a:lvl3pPr>
              <a:buNone/>
              <a:defRPr sz="5800" b="1"/>
            </a:lvl3pPr>
            <a:lvl4pPr>
              <a:buNone/>
              <a:defRPr sz="5200" b="1"/>
            </a:lvl4pPr>
            <a:lvl5pPr>
              <a:buNone/>
              <a:defRPr sz="52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0864201" y="23887536"/>
            <a:ext cx="9453263" cy="3364442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590465" anchor="ctr"/>
          <a:lstStyle>
            <a:lvl1pPr marL="0" indent="0">
              <a:buNone/>
              <a:defRPr sz="7700" b="0">
                <a:solidFill>
                  <a:schemeClr val="bg1"/>
                </a:solidFill>
              </a:defRPr>
            </a:lvl1pPr>
            <a:lvl2pPr>
              <a:buNone/>
              <a:defRPr sz="6500" b="1"/>
            </a:lvl2pPr>
            <a:lvl3pPr>
              <a:buNone/>
              <a:defRPr sz="5800" b="1"/>
            </a:lvl3pPr>
            <a:lvl4pPr>
              <a:buNone/>
              <a:defRPr sz="5200" b="1"/>
            </a:lvl4pPr>
            <a:lvl5pPr>
              <a:buNone/>
              <a:defRPr sz="52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1069340" y="6376961"/>
            <a:ext cx="9449551" cy="1740397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4198" y="6376961"/>
            <a:ext cx="9453263" cy="1740397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8680" y="21532427"/>
            <a:ext cx="17499043" cy="2018665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81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0336953" y="23644263"/>
            <a:ext cx="9296129" cy="4037330"/>
          </a:xfrm>
        </p:spPr>
        <p:txBody>
          <a:bodyPr/>
          <a:lstStyle>
            <a:lvl1pPr marL="0" indent="0" algn="r">
              <a:buNone/>
              <a:defRPr sz="5200"/>
            </a:lvl1pPr>
            <a:lvl2pPr>
              <a:buNone/>
              <a:defRPr sz="3900"/>
            </a:lvl2pPr>
            <a:lvl3pPr>
              <a:buNone/>
              <a:defRPr sz="3200"/>
            </a:lvl3pPr>
            <a:lvl4pPr>
              <a:buNone/>
              <a:defRPr sz="2900"/>
            </a:lvl4pPr>
            <a:lvl5pPr>
              <a:buNone/>
              <a:defRPr sz="2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138680" y="1211199"/>
            <a:ext cx="17494402" cy="2018665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5733780" y="28292853"/>
            <a:ext cx="4491228" cy="1614932"/>
          </a:xfrm>
        </p:spPr>
        <p:txBody>
          <a:bodyPr/>
          <a:lstStyle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669215" y="24034132"/>
            <a:ext cx="16752993" cy="2862124"/>
          </a:xfrm>
          <a:noFill/>
        </p:spPr>
        <p:txBody>
          <a:bodyPr lIns="295232" tIns="0" rIns="295232" anchor="t"/>
          <a:lstStyle>
            <a:lvl1pPr marL="0" marR="59046" indent="0" algn="r">
              <a:buNone/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34670" y="838761"/>
            <a:ext cx="20317460" cy="1937918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103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0244503" y="28292855"/>
            <a:ext cx="5497982" cy="16121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670" y="21480865"/>
            <a:ext cx="18887538" cy="2484353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97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1167744" y="26248544"/>
            <a:ext cx="11555571" cy="406680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95232" tIns="147616" rIns="295232" bIns="147616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1136039" y="26222383"/>
            <a:ext cx="8631555" cy="41214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95232" tIns="147616" rIns="295232" bIns="14761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14131" y="25569991"/>
            <a:ext cx="7957634" cy="4772332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295232" tIns="147616" rIns="295232" bIns="147616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21603" y="25554473"/>
            <a:ext cx="7965107" cy="478785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20264395" y="22025348"/>
            <a:ext cx="427736" cy="100933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19828389" y="22025348"/>
            <a:ext cx="427736" cy="100933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1167744" y="26248544"/>
            <a:ext cx="11555571" cy="406680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95232" tIns="147616" rIns="295232" bIns="14761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1136039" y="26222383"/>
            <a:ext cx="8631555" cy="41214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95232" tIns="147616" rIns="295232" bIns="14761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14131" y="25569991"/>
            <a:ext cx="7957634" cy="4772332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295232" tIns="147616" rIns="295232" bIns="147616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21603" y="25554473"/>
            <a:ext cx="7965107" cy="478785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1069340" y="6540477"/>
            <a:ext cx="19248120" cy="19983384"/>
          </a:xfrm>
          <a:prstGeom prst="rect">
            <a:avLst/>
          </a:prstGeom>
        </p:spPr>
        <p:txBody>
          <a:bodyPr vert="horz" lIns="295232" tIns="147616" rIns="295232" bIns="147616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15733780" y="28292853"/>
            <a:ext cx="4491228" cy="1614932"/>
          </a:xfrm>
          <a:prstGeom prst="rect">
            <a:avLst/>
          </a:prstGeom>
        </p:spPr>
        <p:txBody>
          <a:bodyPr vert="horz" lIns="295232" tIns="147616" rIns="295232" bIns="147616" anchor="b"/>
          <a:lstStyle>
            <a:lvl1pPr algn="l" eaLnBrk="1" latinLnBrk="0" hangingPunct="1">
              <a:defRPr kumimoji="0" sz="3200">
                <a:solidFill>
                  <a:schemeClr val="tx1"/>
                </a:solidFill>
              </a:defRPr>
            </a:lvl1pPr>
            <a:extLst/>
          </a:lstStyle>
          <a:p>
            <a:fld id="{30A23141-7B2B-4FF7-9D0A-4159FD7F2EA2}" type="datetimeFigureOut">
              <a:rPr lang="pl-PL" smtClean="0"/>
              <a:t>2022-10-25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10244503" y="28292855"/>
            <a:ext cx="5497982" cy="1612128"/>
          </a:xfrm>
          <a:prstGeom prst="rect">
            <a:avLst/>
          </a:prstGeom>
        </p:spPr>
        <p:txBody>
          <a:bodyPr vert="horz" lIns="295232" tIns="147616" rIns="295232" bIns="147616" anchor="b"/>
          <a:lstStyle>
            <a:lvl1pPr algn="r" eaLnBrk="1" latinLnBrk="0" hangingPunct="1">
              <a:defRPr kumimoji="0" sz="32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20225008" y="28292855"/>
            <a:ext cx="855472" cy="1612128"/>
          </a:xfrm>
          <a:prstGeom prst="rect">
            <a:avLst/>
          </a:prstGeom>
        </p:spPr>
        <p:txBody>
          <a:bodyPr vert="horz" lIns="295232" tIns="147616" rIns="295232" bIns="147616" anchor="b"/>
          <a:lstStyle>
            <a:lvl1pPr algn="r" eaLnBrk="1" latinLnBrk="0" hangingPunct="1">
              <a:defRPr kumimoji="0" sz="3200" b="0">
                <a:solidFill>
                  <a:schemeClr val="tx1"/>
                </a:solidFill>
              </a:defRPr>
            </a:lvl1pPr>
            <a:extLst/>
          </a:lstStyle>
          <a:p>
            <a:fld id="{69B0666F-A0AF-4AFD-B654-AF1BD59ED47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132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1180929" indent="-826651" algn="l" rtl="0" eaLnBrk="1" latinLnBrk="0" hangingPunct="1">
        <a:spcBef>
          <a:spcPts val="129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007580" indent="-738081" algn="l" rtl="0" eaLnBrk="1" latinLnBrk="0" hangingPunct="1">
        <a:spcBef>
          <a:spcPts val="1046"/>
        </a:spcBef>
        <a:buClr>
          <a:schemeClr val="accent1"/>
        </a:buClr>
        <a:buFont typeface="Verdana"/>
        <a:buChar char="◦"/>
        <a:defRPr kumimoji="0"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2775184" indent="-738081" algn="l" rtl="0" eaLnBrk="1" latinLnBrk="0" hangingPunct="1">
        <a:spcBef>
          <a:spcPts val="1130"/>
        </a:spcBef>
        <a:buClr>
          <a:schemeClr val="accent2"/>
        </a:buClr>
        <a:buSzPct val="100000"/>
        <a:buFont typeface="Wingdings 2"/>
        <a:buChar char=""/>
        <a:defRPr kumimoji="0"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3690404" indent="-738081" algn="l" rtl="0" eaLnBrk="1" latinLnBrk="0" hangingPunct="1">
        <a:spcBef>
          <a:spcPts val="1130"/>
        </a:spcBef>
        <a:buClr>
          <a:schemeClr val="accent2"/>
        </a:buClr>
        <a:buFont typeface="Wingdings 2"/>
        <a:buChar char="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4428485" indent="-738081" algn="l" rtl="0" eaLnBrk="1" latinLnBrk="0" hangingPunct="1">
        <a:spcBef>
          <a:spcPts val="1130"/>
        </a:spcBef>
        <a:buClr>
          <a:schemeClr val="accent2"/>
        </a:buClr>
        <a:buFont typeface="Wingdings 2"/>
        <a:buChar char=""/>
        <a:defRPr kumimoji="0"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5166566" indent="-738081" algn="l" rtl="0" eaLnBrk="1" latinLnBrk="0" hangingPunct="1">
        <a:spcBef>
          <a:spcPts val="1130"/>
        </a:spcBef>
        <a:buClr>
          <a:schemeClr val="accent3"/>
        </a:buClr>
        <a:buFont typeface="Wingdings 2"/>
        <a:buChar char=""/>
        <a:defRPr kumimoji="0"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5904647" indent="-738081" algn="l" rtl="0" eaLnBrk="1" latinLnBrk="0" hangingPunct="1">
        <a:spcBef>
          <a:spcPts val="1130"/>
        </a:spcBef>
        <a:buClr>
          <a:schemeClr val="accent3"/>
        </a:buClr>
        <a:buFont typeface="Wingdings 2"/>
        <a:buChar char=""/>
        <a:defRPr kumimoji="0"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6642727" indent="-738081" algn="l" rtl="0" eaLnBrk="1" latinLnBrk="0" hangingPunct="1">
        <a:spcBef>
          <a:spcPts val="1130"/>
        </a:spcBef>
        <a:buClr>
          <a:schemeClr val="accent3"/>
        </a:buClr>
        <a:buFont typeface="Wingdings 2"/>
        <a:buChar char=""/>
        <a:defRPr kumimoji="0"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7380808" indent="-738081" algn="l" rtl="0" eaLnBrk="1" latinLnBrk="0" hangingPunct="1">
        <a:spcBef>
          <a:spcPts val="1130"/>
        </a:spcBef>
        <a:buClr>
          <a:schemeClr val="accent3"/>
        </a:buClr>
        <a:buFont typeface="Wingdings 2"/>
        <a:buChar char=""/>
        <a:defRPr kumimoji="0" sz="5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657272" y="788588"/>
            <a:ext cx="14113568" cy="3641010"/>
          </a:xfrm>
        </p:spPr>
        <p:txBody>
          <a:bodyPr>
            <a:noAutofit/>
          </a:bodyPr>
          <a:lstStyle/>
          <a:p>
            <a:r>
              <a:rPr lang="pl-PL" sz="5400" dirty="0" smtClean="0"/>
              <a:t/>
            </a:r>
            <a:br>
              <a:rPr lang="pl-PL" sz="5400" dirty="0" smtClean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 smtClean="0"/>
              <a:t>KONFERENCJA MŁODYCH NAUKOWCÓW</a:t>
            </a:r>
            <a:br>
              <a:rPr lang="pl-PL" sz="5400" dirty="0" smtClean="0"/>
            </a:br>
            <a:r>
              <a:rPr lang="pl-PL" sz="4800" b="0" dirty="0" smtClean="0"/>
              <a:t>KOŁA </a:t>
            </a:r>
            <a:r>
              <a:rPr lang="pl-PL" sz="4800" b="0" dirty="0"/>
              <a:t>NAUKOWE ETAPEM </a:t>
            </a:r>
            <a:r>
              <a:rPr lang="pl-PL" sz="4800" b="0" dirty="0" smtClean="0"/>
              <a:t/>
            </a:r>
            <a:br>
              <a:rPr lang="pl-PL" sz="4800" b="0" dirty="0" smtClean="0"/>
            </a:br>
            <a:r>
              <a:rPr lang="pl-PL" sz="4800" b="0" dirty="0" smtClean="0"/>
              <a:t>W </a:t>
            </a:r>
            <a:r>
              <a:rPr lang="pl-PL" sz="4800" b="0" dirty="0"/>
              <a:t>ROZWOJU </a:t>
            </a:r>
            <a:r>
              <a:rPr lang="pl-PL" sz="4800" b="0" dirty="0" smtClean="0"/>
              <a:t>KOMPETENCJI</a:t>
            </a:r>
            <a:br>
              <a:rPr lang="pl-PL" sz="4800" b="0" dirty="0" smtClean="0"/>
            </a:br>
            <a:r>
              <a:rPr lang="pl-PL" sz="4800" b="0" dirty="0" smtClean="0"/>
              <a:t> </a:t>
            </a:r>
            <a:r>
              <a:rPr lang="pl-PL" sz="4800" b="0" dirty="0"/>
              <a:t>ZAWODOWYCH </a:t>
            </a:r>
            <a:r>
              <a:rPr lang="pl-PL" sz="4800" b="0" dirty="0" smtClean="0"/>
              <a:t>I </a:t>
            </a:r>
            <a:r>
              <a:rPr lang="pl-PL" sz="4800" b="0" dirty="0"/>
              <a:t>NAUKOWYCH</a:t>
            </a:r>
            <a:endParaRPr lang="pl-PL" sz="5400" b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12022" y="6355011"/>
            <a:ext cx="18178780" cy="2736304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/>
              <a:t>Temat posteru naukowego</a:t>
            </a:r>
          </a:p>
          <a:p>
            <a:pPr algn="ctr"/>
            <a:r>
              <a:rPr lang="pl-PL" sz="3200" dirty="0"/>
              <a:t>Imie1 Nazwisko1, Imie2 Nazwisko2 </a:t>
            </a:r>
            <a:endParaRPr lang="pl-PL" sz="3200" dirty="0" smtClean="0"/>
          </a:p>
          <a:p>
            <a:pPr algn="ctr"/>
            <a:r>
              <a:rPr lang="pl-PL" sz="3200" dirty="0" smtClean="0"/>
              <a:t>Koło </a:t>
            </a:r>
            <a:r>
              <a:rPr lang="pl-PL" sz="3200" dirty="0"/>
              <a:t>Naukowe XXXXXXXX; Wydział Podstaw Techniki Politechniki Lubelskiej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88" y="882403"/>
            <a:ext cx="4680520" cy="2470079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84" y="3354293"/>
            <a:ext cx="5852160" cy="1804416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332360" y="5182460"/>
            <a:ext cx="189381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1132828" y="9183171"/>
            <a:ext cx="6768752" cy="78488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1374608" y="9402574"/>
            <a:ext cx="25220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WSTĘP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8687800" y="9217237"/>
            <a:ext cx="11735064" cy="78488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1130472" y="17516251"/>
            <a:ext cx="6768752" cy="78488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871392" y="26805283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Bibliografia</a:t>
            </a:r>
            <a:endParaRPr lang="pl-PL" sz="36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8947900" y="9402573"/>
            <a:ext cx="42782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1374608" y="17708737"/>
            <a:ext cx="75608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WNIOSKI</a:t>
            </a:r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8648276" y="17539666"/>
            <a:ext cx="11774588" cy="78254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8903004" y="17708736"/>
            <a:ext cx="75608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9864" y="27813395"/>
            <a:ext cx="5852172" cy="202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81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22</Words>
  <Application>Microsoft Office PowerPoint</Application>
  <PresentationFormat>Niestandardowy</PresentationFormat>
  <Paragraphs>9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Hol</vt:lpstr>
      <vt:lpstr>  KONFERENCJA MŁODYCH NAUKOWCÓW KOŁA NAUKOWE ETAPEM  W ROZWOJU KOMPETENCJI  ZAWODOWYCH I NAUKOWYCH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KONFERENCJA MŁODYCH NAUKOWCÓW KOŁA NAUKOWE ETAPEM  W ROZWOJU KOMPETENCJI  ZAWODOWYCH I NAUKOWYCH</dc:title>
  <dc:creator>Kowalski Ryszard</dc:creator>
  <cp:lastModifiedBy>Kowalski Ryszard</cp:lastModifiedBy>
  <cp:revision>2</cp:revision>
  <dcterms:created xsi:type="dcterms:W3CDTF">2022-10-25T19:11:14Z</dcterms:created>
  <dcterms:modified xsi:type="dcterms:W3CDTF">2022-10-25T19:25:44Z</dcterms:modified>
</cp:coreProperties>
</file>